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965" r:id="rId2"/>
  </p:sldMasterIdLst>
  <p:notesMasterIdLst>
    <p:notesMasterId r:id="rId12"/>
  </p:notesMasterIdLst>
  <p:sldIdLst>
    <p:sldId id="256" r:id="rId3"/>
    <p:sldId id="258" r:id="rId4"/>
    <p:sldId id="262" r:id="rId5"/>
    <p:sldId id="257" r:id="rId6"/>
    <p:sldId id="264" r:id="rId7"/>
    <p:sldId id="260" r:id="rId8"/>
    <p:sldId id="259" r:id="rId9"/>
    <p:sldId id="261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F1976-D899-46DA-8CFB-8508EE514DD7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1564D-32B8-4229-8CBC-D951A5BFE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0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9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5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2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699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9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51774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528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640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06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40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6545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00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53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3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7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5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3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7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5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1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5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9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0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1065346-3262-4FDE-B058-BE811362ABFC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6873501-7B29-4E70-856B-4CFEB27137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10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Богдан Хмельницький – цікаві факти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Підготувала учениця 8 класу Головко Софія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5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965" y="415637"/>
            <a:ext cx="8839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4" y="813288"/>
            <a:ext cx="6655690" cy="4991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020" y="1592290"/>
            <a:ext cx="4212542" cy="31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72006" y="712643"/>
            <a:ext cx="3215345" cy="40256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04509" y="1294288"/>
            <a:ext cx="63315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Богдан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Хмельницький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–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особистість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, яка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зіграла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ключову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роль в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історії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України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Критикований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сьогодні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окремими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недалекоглядними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істориками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через свою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зовнішню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політику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він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залишається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найбільш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значущим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героєм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національно-визвольного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руху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всіх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часів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чиє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ім’я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не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роз’єднує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українське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суспільство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Пам’ятники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Богдану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Хмельницькому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вулиці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сквери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, парки практично в кожному великому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населеному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пункті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України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лише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підкреслюють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його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Verdana" panose="020B0604030504040204" pitchFamily="34" charset="0"/>
              </a:rPr>
              <a:t>високий</a:t>
            </a:r>
            <a:r>
              <a:rPr lang="ru-RU" dirty="0">
                <a:solidFill>
                  <a:srgbClr val="222222"/>
                </a:solidFill>
                <a:latin typeface="Verdana" panose="020B0604030504040204" pitchFamily="34" charset="0"/>
              </a:rPr>
              <a:t> статус.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0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35" y="401781"/>
            <a:ext cx="8742219" cy="60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5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869382" y="1039091"/>
            <a:ext cx="3754582" cy="4959927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Перебуваючи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у </a:t>
            </a:r>
            <a:r>
              <a:rPr lang="ru-RU" sz="2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турецькому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полоні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 — </a:t>
            </a:r>
            <a:r>
              <a:rPr lang="ru-RU" sz="2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знаходився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біля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командувача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османського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флоту, у </a:t>
            </a:r>
            <a:r>
              <a:rPr lang="ru-RU" sz="2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якості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2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перекладача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lvl="1">
              <a:buFont typeface="+mj-lt"/>
              <a:buAutoNum type="arabicPeriod"/>
            </a:pP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Богдан 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Хмельницький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втратив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батька і 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потрапив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у полон, 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внаслідок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битви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під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Цецорою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За 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деявими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відомостями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його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батька, 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Михайла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Хмельницького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було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позбавлено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шляхетства 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внаслідок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баніції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Отримав</a:t>
            </a:r>
            <a:r>
              <a:rPr lang="ru-RU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золоту </a:t>
            </a:r>
            <a:r>
              <a:rPr lang="ru-RU" sz="2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шаблю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за </a:t>
            </a:r>
            <a:r>
              <a:rPr lang="ru-RU" sz="2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порятунок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польського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принца, </a:t>
            </a:r>
            <a:r>
              <a:rPr lang="ru-RU" sz="2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майбутнього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короля Владислава </a:t>
            </a:r>
            <a:r>
              <a:rPr lang="en-US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IV </a:t>
            </a:r>
            <a:r>
              <a:rPr lang="ru-RU" sz="2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під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час </a:t>
            </a:r>
            <a:r>
              <a:rPr lang="ru-RU" sz="2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війни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з </a:t>
            </a:r>
            <a:r>
              <a:rPr lang="ru-RU" sz="23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Московією</a:t>
            </a:r>
            <a:r>
              <a:rPr lang="ru-RU" sz="23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831" y="1276493"/>
            <a:ext cx="5715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82" y="241660"/>
            <a:ext cx="8963891" cy="6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436" y="554183"/>
            <a:ext cx="8298873" cy="55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759"/>
            <a:ext cx="10515600" cy="5342313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2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83</TotalTime>
  <Words>81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Gill Sans MT</vt:lpstr>
      <vt:lpstr>Impact</vt:lpstr>
      <vt:lpstr>Verdana</vt:lpstr>
      <vt:lpstr>Wingdings 2</vt:lpstr>
      <vt:lpstr>HDOfficeLightV0</vt:lpstr>
      <vt:lpstr>Badge</vt:lpstr>
      <vt:lpstr>Богдан Хмельницький – цікаві факти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 Ампера</dc:title>
  <dc:creator>Жека</dc:creator>
  <cp:lastModifiedBy>Жека</cp:lastModifiedBy>
  <cp:revision>11</cp:revision>
  <dcterms:created xsi:type="dcterms:W3CDTF">2017-10-05T12:47:58Z</dcterms:created>
  <dcterms:modified xsi:type="dcterms:W3CDTF">2017-12-19T17:46:31Z</dcterms:modified>
</cp:coreProperties>
</file>